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79" r:id="rId3"/>
    <p:sldId id="281" r:id="rId4"/>
    <p:sldId id="277" r:id="rId5"/>
    <p:sldId id="276" r:id="rId6"/>
    <p:sldId id="272" r:id="rId7"/>
    <p:sldId id="273" r:id="rId8"/>
    <p:sldId id="260" r:id="rId9"/>
    <p:sldId id="288" r:id="rId10"/>
    <p:sldId id="259" r:id="rId11"/>
    <p:sldId id="270" r:id="rId12"/>
    <p:sldId id="261" r:id="rId13"/>
    <p:sldId id="283" r:id="rId14"/>
    <p:sldId id="263" r:id="rId15"/>
    <p:sldId id="262" r:id="rId16"/>
    <p:sldId id="278" r:id="rId17"/>
    <p:sldId id="266" r:id="rId18"/>
    <p:sldId id="265" r:id="rId19"/>
    <p:sldId id="287" r:id="rId20"/>
    <p:sldId id="286" r:id="rId21"/>
    <p:sldId id="269" r:id="rId22"/>
    <p:sldId id="289" r:id="rId23"/>
    <p:sldId id="290" r:id="rId24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155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F3BC05-F59B-407B-AB90-23C450C562CA}" type="datetimeFigureOut">
              <a:rPr lang="sv-SE" smtClean="0"/>
              <a:pPr/>
              <a:t>2017-02-19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5FEB83-D5B6-49D3-849D-D2DBCD1B3B56}" type="slidenum">
              <a:rPr lang="sv-SE" smtClean="0"/>
              <a:pPr/>
              <a:t>‹#›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C9D8A0-355D-440D-85B7-33B24C32D396}" type="datetimeFigureOut">
              <a:rPr lang="sv-SE" smtClean="0"/>
              <a:pPr/>
              <a:t>2017-02-19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10D88D-20D9-467B-A433-D6EAF3571ADD}" type="slidenum">
              <a:rPr lang="sv-SE" smtClean="0"/>
              <a:pPr/>
              <a:t>‹#›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0D88D-20D9-467B-A433-D6EAF3571ADD}" type="slidenum">
              <a:rPr lang="sv-SE" smtClean="0"/>
              <a:pPr/>
              <a:t>23</a:t>
            </a:fld>
            <a:endParaRPr lang="sv-S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BCD8C-B299-487C-B9D0-1C86816BEBCF}" type="datetime1">
              <a:rPr lang="sv-SE" smtClean="0"/>
              <a:pPr/>
              <a:t>2017-02-19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GBEF Årsmöte 2017-02-19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6B5A5-BD5D-429B-A7A7-1ECAE546ED2A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EDD2-1156-45F6-9C54-17EC1A2A1713}" type="datetime1">
              <a:rPr lang="sv-SE" smtClean="0"/>
              <a:pPr/>
              <a:t>2017-02-19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GBEF Årsmöte 2017-02-19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6B5A5-BD5D-429B-A7A7-1ECAE546ED2A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3CF1F-8CFB-40A1-B06D-CA8558DDFB86}" type="datetime1">
              <a:rPr lang="sv-SE" smtClean="0"/>
              <a:pPr/>
              <a:t>2017-02-19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GBEF Årsmöte 2017-02-19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6B5A5-BD5D-429B-A7A7-1ECAE546ED2A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8EBF4-2F31-4010-B841-CEABD7E3F3F9}" type="datetime1">
              <a:rPr lang="sv-SE" smtClean="0"/>
              <a:pPr/>
              <a:t>2017-02-19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GBEF Årsmöte 2017-02-19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6B5A5-BD5D-429B-A7A7-1ECAE546ED2A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AE041-F73D-45A3-8F11-ABAF0AE4A4B5}" type="datetime1">
              <a:rPr lang="sv-SE" smtClean="0"/>
              <a:pPr/>
              <a:t>2017-02-19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GBEF Årsmöte 2017-02-19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6B5A5-BD5D-429B-A7A7-1ECAE546ED2A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0D10-39D0-4895-8B18-EF39B88297E2}" type="datetime1">
              <a:rPr lang="sv-SE" smtClean="0"/>
              <a:pPr/>
              <a:t>2017-02-19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GBEF Årsmöte 2017-02-19</a:t>
            </a: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6B5A5-BD5D-429B-A7A7-1ECAE546ED2A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3E482-8343-4301-95BB-A7571020B4C2}" type="datetime1">
              <a:rPr lang="sv-SE" smtClean="0"/>
              <a:pPr/>
              <a:t>2017-02-19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GBEF Årsmöte 2017-02-19</a:t>
            </a: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6B5A5-BD5D-429B-A7A7-1ECAE546ED2A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7EBC4-0DD6-4554-ADB9-9032DEE28982}" type="datetime1">
              <a:rPr lang="sv-SE" smtClean="0"/>
              <a:pPr/>
              <a:t>2017-02-19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GBEF Årsmöte 2017-02-19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6B5A5-BD5D-429B-A7A7-1ECAE546ED2A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C4C3-BB63-416C-9039-50BAFC2E378B}" type="datetime1">
              <a:rPr lang="sv-SE" smtClean="0"/>
              <a:pPr/>
              <a:t>2017-02-19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GBEF Årsmöte 2017-02-19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6B5A5-BD5D-429B-A7A7-1ECAE546ED2A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482C2-9D68-4CC4-AD42-B0CF719CC40E}" type="datetime1">
              <a:rPr lang="sv-SE" smtClean="0"/>
              <a:pPr/>
              <a:t>2017-02-19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GBEF Årsmöte 2017-02-19</a:t>
            </a: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6B5A5-BD5D-429B-A7A7-1ECAE546ED2A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C0D58-D3CA-434C-984C-AA68D77D6A7E}" type="datetime1">
              <a:rPr lang="sv-SE" smtClean="0"/>
              <a:pPr/>
              <a:t>2017-02-19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GBEF Årsmöte 2017-02-19</a:t>
            </a: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6B5A5-BD5D-429B-A7A7-1ECAE546ED2A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5AD53D-A8F6-446B-A09F-CD0086FE4D63}" type="datetime1">
              <a:rPr lang="sv-SE" smtClean="0"/>
              <a:pPr/>
              <a:t>2017-02-19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/>
              <a:t>GBEF Årsmöte 2017-02-19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6B5A5-BD5D-429B-A7A7-1ECAE546ED2A}" type="slidenum">
              <a:rPr lang="sv-SE" smtClean="0"/>
              <a:pPr/>
              <a:t>‹#›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251520" y="2130427"/>
            <a:ext cx="8784976" cy="1470025"/>
          </a:xfrm>
        </p:spPr>
        <p:txBody>
          <a:bodyPr>
            <a:normAutofit/>
          </a:bodyPr>
          <a:lstStyle/>
          <a:p>
            <a:r>
              <a:rPr lang="sv-SE" sz="4000" dirty="0"/>
              <a:t>Förbättringar i hamnen 2010 till 2016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GBEF Årsmöte 2017-02-19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/>
              <a:t>Reparation av E-bryggan, 2014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8756" y="1600200"/>
            <a:ext cx="4287741" cy="50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2132857"/>
            <a:ext cx="4704523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ruta 8"/>
          <p:cNvSpPr txBox="1"/>
          <p:nvPr/>
        </p:nvSpPr>
        <p:spPr>
          <a:xfrm>
            <a:off x="3347864" y="530120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>
                <a:solidFill>
                  <a:schemeClr val="bg1"/>
                </a:solidFill>
              </a:rPr>
              <a:t>2013-12-09</a:t>
            </a:r>
          </a:p>
        </p:txBody>
      </p:sp>
      <p:sp>
        <p:nvSpPr>
          <p:cNvPr id="10" name="textruta 9"/>
          <p:cNvSpPr txBox="1"/>
          <p:nvPr/>
        </p:nvSpPr>
        <p:spPr>
          <a:xfrm>
            <a:off x="7740352" y="630932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>
                <a:solidFill>
                  <a:schemeClr val="bg1"/>
                </a:solidFill>
              </a:rPr>
              <a:t>2017-02-09</a:t>
            </a:r>
          </a:p>
        </p:txBody>
      </p:sp>
      <p:sp>
        <p:nvSpPr>
          <p:cNvPr id="8" name="textruta 7"/>
          <p:cNvSpPr txBox="1"/>
          <p:nvPr/>
        </p:nvSpPr>
        <p:spPr>
          <a:xfrm>
            <a:off x="0" y="5877274"/>
            <a:ext cx="4716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dirty="0"/>
              <a:t>Skador efter stormen Sven</a:t>
            </a:r>
          </a:p>
        </p:txBody>
      </p:sp>
      <p:sp>
        <p:nvSpPr>
          <p:cNvPr id="11" name="Platshållare för sidfot 10"/>
          <p:cNvSpPr>
            <a:spLocks noGrp="1"/>
          </p:cNvSpPr>
          <p:nvPr>
            <p:ph type="ftr" sz="quarter" idx="11"/>
          </p:nvPr>
        </p:nvSpPr>
        <p:spPr>
          <a:xfrm>
            <a:off x="3203848" y="6309321"/>
            <a:ext cx="2895600" cy="548680"/>
          </a:xfrm>
        </p:spPr>
        <p:txBody>
          <a:bodyPr/>
          <a:lstStyle/>
          <a:p>
            <a:r>
              <a:rPr lang="sv-SE" dirty="0">
                <a:solidFill>
                  <a:schemeClr val="tx1"/>
                </a:solidFill>
              </a:rPr>
              <a:t>GBEF Årsmöte </a:t>
            </a:r>
            <a:r>
              <a:rPr lang="sv-SE" dirty="0">
                <a:solidFill>
                  <a:schemeClr val="bg1"/>
                </a:solidFill>
              </a:rPr>
              <a:t>2017-02-19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/>
          </a:bodyPr>
          <a:lstStyle/>
          <a:p>
            <a:r>
              <a:rPr lang="sv-SE" sz="3600" dirty="0"/>
              <a:t>Gammal kran &amp; hamnbod 2013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755323"/>
            <a:ext cx="8136904" cy="6102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ruta 3"/>
          <p:cNvSpPr txBox="1"/>
          <p:nvPr/>
        </p:nvSpPr>
        <p:spPr>
          <a:xfrm>
            <a:off x="7164288" y="6453337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>
                <a:solidFill>
                  <a:schemeClr val="bg1"/>
                </a:solidFill>
              </a:rPr>
              <a:t>2013-03-05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>
          <a:xfrm>
            <a:off x="3124200" y="6525345"/>
            <a:ext cx="2895600" cy="332656"/>
          </a:xfrm>
        </p:spPr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GBEF Årsmöte 2017-02-19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634082"/>
          </a:xfrm>
        </p:spPr>
        <p:txBody>
          <a:bodyPr>
            <a:normAutofit/>
          </a:bodyPr>
          <a:lstStyle/>
          <a:p>
            <a:r>
              <a:rPr lang="sv-SE" sz="3200" dirty="0"/>
              <a:t>Byte av kran, 2013 - 2015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64109"/>
            <a:ext cx="3312368" cy="5893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3622" y="1628800"/>
            <a:ext cx="5856652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ruta 6"/>
          <p:cNvSpPr txBox="1"/>
          <p:nvPr/>
        </p:nvSpPr>
        <p:spPr>
          <a:xfrm>
            <a:off x="1907704" y="6453337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>
                <a:solidFill>
                  <a:schemeClr val="bg1"/>
                </a:solidFill>
              </a:rPr>
              <a:t>2015-03-24</a:t>
            </a:r>
          </a:p>
        </p:txBody>
      </p:sp>
      <p:sp>
        <p:nvSpPr>
          <p:cNvPr id="8" name="textruta 7"/>
          <p:cNvSpPr txBox="1"/>
          <p:nvPr/>
        </p:nvSpPr>
        <p:spPr>
          <a:xfrm>
            <a:off x="7740352" y="6237313"/>
            <a:ext cx="1403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/>
              <a:t>2013-04-28</a:t>
            </a:r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11"/>
          </p:nvPr>
        </p:nvSpPr>
        <p:spPr>
          <a:xfrm>
            <a:off x="3124200" y="6525345"/>
            <a:ext cx="2895600" cy="332656"/>
          </a:xfrm>
        </p:spPr>
        <p:txBody>
          <a:bodyPr/>
          <a:lstStyle/>
          <a:p>
            <a:r>
              <a:rPr lang="sv-SE" dirty="0">
                <a:solidFill>
                  <a:schemeClr val="tx1"/>
                </a:solidFill>
              </a:rPr>
              <a:t>GBEF Årsmöte 2017-02-19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850106"/>
          </a:xfrm>
        </p:spPr>
        <p:txBody>
          <a:bodyPr>
            <a:normAutofit/>
          </a:bodyPr>
          <a:lstStyle/>
          <a:p>
            <a:r>
              <a:rPr lang="sv-SE" sz="3600" dirty="0"/>
              <a:t>Installation av bom 2014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9" y="1133367"/>
            <a:ext cx="7632847" cy="5724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ruta 8"/>
          <p:cNvSpPr txBox="1"/>
          <p:nvPr/>
        </p:nvSpPr>
        <p:spPr>
          <a:xfrm>
            <a:off x="7092280" y="6488668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2017-02-09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124200" y="6525345"/>
            <a:ext cx="2895600" cy="332656"/>
          </a:xfrm>
        </p:spPr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GBEF Årsmöte 2017-02-19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200" dirty="0"/>
              <a:t>Ny hamnbod, 2015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" y="1701488"/>
            <a:ext cx="2771800" cy="3695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09468" y="1700808"/>
            <a:ext cx="6534533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ruta 4"/>
          <p:cNvSpPr txBox="1"/>
          <p:nvPr/>
        </p:nvSpPr>
        <p:spPr>
          <a:xfrm>
            <a:off x="7884368" y="5373217"/>
            <a:ext cx="1259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2015-02-27</a:t>
            </a:r>
          </a:p>
        </p:txBody>
      </p:sp>
      <p:sp>
        <p:nvSpPr>
          <p:cNvPr id="6" name="textruta 5"/>
          <p:cNvSpPr txBox="1"/>
          <p:nvPr/>
        </p:nvSpPr>
        <p:spPr>
          <a:xfrm>
            <a:off x="1331640" y="5373217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/>
              <a:t>2016-05-07</a:t>
            </a:r>
          </a:p>
        </p:txBody>
      </p:sp>
      <p:sp>
        <p:nvSpPr>
          <p:cNvPr id="7" name="Platshållare för sidfot 6"/>
          <p:cNvSpPr>
            <a:spLocks noGrp="1"/>
          </p:cNvSpPr>
          <p:nvPr>
            <p:ph type="ftr" sz="quarter" idx="11"/>
          </p:nvPr>
        </p:nvSpPr>
        <p:spPr>
          <a:xfrm>
            <a:off x="3124200" y="6525345"/>
            <a:ext cx="2895600" cy="332656"/>
          </a:xfrm>
        </p:spPr>
        <p:txBody>
          <a:bodyPr/>
          <a:lstStyle/>
          <a:p>
            <a:r>
              <a:rPr lang="sv-SE" dirty="0">
                <a:solidFill>
                  <a:schemeClr val="tx1"/>
                </a:solidFill>
              </a:rPr>
              <a:t>GBEF Årsmöte 2017-02-19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0"/>
            <a:ext cx="7859216" cy="620688"/>
          </a:xfrm>
        </p:spPr>
        <p:txBody>
          <a:bodyPr>
            <a:noAutofit/>
          </a:bodyPr>
          <a:lstStyle/>
          <a:p>
            <a:r>
              <a:rPr lang="sv-SE" sz="3600" dirty="0"/>
              <a:t>Installation av belysning 2015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692698"/>
            <a:ext cx="4623979" cy="6165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6" y="674202"/>
            <a:ext cx="4118412" cy="618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ruta 9"/>
          <p:cNvSpPr txBox="1"/>
          <p:nvPr/>
        </p:nvSpPr>
        <p:spPr>
          <a:xfrm>
            <a:off x="7524328" y="652534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/>
              <a:t>2017-02-09</a:t>
            </a:r>
          </a:p>
        </p:txBody>
      </p:sp>
      <p:sp>
        <p:nvSpPr>
          <p:cNvPr id="11" name="textruta 10"/>
          <p:cNvSpPr txBox="1"/>
          <p:nvPr/>
        </p:nvSpPr>
        <p:spPr>
          <a:xfrm>
            <a:off x="3419872" y="6453337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2015-05-02</a:t>
            </a:r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GBEF Årsmöte 2017-02-19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>
            <a:normAutofit/>
          </a:bodyPr>
          <a:lstStyle/>
          <a:p>
            <a:r>
              <a:rPr lang="sv-SE" sz="3600" dirty="0"/>
              <a:t>”Isfri” hamn, 2011</a:t>
            </a: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7" y="971347"/>
            <a:ext cx="7848872" cy="5886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ruta 3"/>
          <p:cNvSpPr txBox="1"/>
          <p:nvPr/>
        </p:nvSpPr>
        <p:spPr>
          <a:xfrm>
            <a:off x="7308304" y="6453337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>
                <a:solidFill>
                  <a:schemeClr val="bg1"/>
                </a:solidFill>
              </a:rPr>
              <a:t>2011-01-02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124200" y="6525345"/>
            <a:ext cx="2895600" cy="332656"/>
          </a:xfrm>
        </p:spPr>
        <p:txBody>
          <a:bodyPr/>
          <a:lstStyle/>
          <a:p>
            <a:r>
              <a:rPr lang="sv-SE" dirty="0">
                <a:solidFill>
                  <a:schemeClr val="tx1"/>
                </a:solidFill>
              </a:rPr>
              <a:t>GBEF Årsmöte 2017-02-19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15200" cy="562074"/>
          </a:xfrm>
        </p:spPr>
        <p:txBody>
          <a:bodyPr>
            <a:normAutofit fontScale="90000"/>
          </a:bodyPr>
          <a:lstStyle/>
          <a:p>
            <a:r>
              <a:rPr lang="sv-SE" sz="3200" dirty="0"/>
              <a:t>Isfri hamn, 2016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818710"/>
            <a:ext cx="8064896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ruta 3"/>
          <p:cNvSpPr txBox="1"/>
          <p:nvPr/>
        </p:nvSpPr>
        <p:spPr>
          <a:xfrm>
            <a:off x="7308304" y="648866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>
                <a:solidFill>
                  <a:schemeClr val="bg1"/>
                </a:solidFill>
              </a:rPr>
              <a:t>2016-01-20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404664"/>
          </a:xfrm>
        </p:spPr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GBEF Årsmöte 2017-02-19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7859216" cy="864096"/>
          </a:xfrm>
        </p:spPr>
        <p:txBody>
          <a:bodyPr>
            <a:noAutofit/>
          </a:bodyPr>
          <a:lstStyle/>
          <a:p>
            <a:r>
              <a:rPr lang="sv-SE" sz="3200" dirty="0"/>
              <a:t>Skyddsmur/ljugarbänk mellan C &amp; E-bryggorna, 2016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079358"/>
            <a:ext cx="7704856" cy="5778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ruta 3"/>
          <p:cNvSpPr txBox="1"/>
          <p:nvPr/>
        </p:nvSpPr>
        <p:spPr>
          <a:xfrm>
            <a:off x="7092280" y="648866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>
                <a:solidFill>
                  <a:schemeClr val="bg1"/>
                </a:solidFill>
              </a:rPr>
              <a:t>2016-05-07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124200" y="6525345"/>
            <a:ext cx="2895600" cy="332656"/>
          </a:xfrm>
        </p:spPr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GBEF Årsmöte 2017-02-19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Pirprojektet</a:t>
            </a:r>
          </a:p>
        </p:txBody>
      </p:sp>
      <p:sp>
        <p:nvSpPr>
          <p:cNvPr id="6" name="Underrubrik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GBEF Årsmöte 2017-02-19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 fontScale="90000"/>
          </a:bodyPr>
          <a:lstStyle/>
          <a:p>
            <a:r>
              <a:rPr lang="sv-SE" sz="3600" dirty="0"/>
              <a:t>Borttagning av hindrande bottenfästen, 2010</a:t>
            </a: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755323"/>
            <a:ext cx="8136904" cy="6102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ruta 3"/>
          <p:cNvSpPr txBox="1"/>
          <p:nvPr/>
        </p:nvSpPr>
        <p:spPr>
          <a:xfrm>
            <a:off x="7164288" y="609329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>
                <a:solidFill>
                  <a:schemeClr val="bg1"/>
                </a:solidFill>
              </a:rPr>
              <a:t>2010-06-17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124200" y="6525345"/>
            <a:ext cx="2895600" cy="332656"/>
          </a:xfrm>
        </p:spPr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GBEF Årsmöte 2017-02-19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116634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sv-SE" sz="3600" dirty="0"/>
              <a:t>Utsatt läge under stormen 1969</a:t>
            </a: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GBEF Årsmöte 2017-02-19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727880"/>
            <a:ext cx="9144000" cy="6130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200" dirty="0"/>
              <a:t>Stormen Sven i dec 2013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84584" y="2033464"/>
            <a:ext cx="4933056" cy="3699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47456" y="2060848"/>
            <a:ext cx="4896544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ruta 4"/>
          <p:cNvSpPr txBox="1"/>
          <p:nvPr/>
        </p:nvSpPr>
        <p:spPr>
          <a:xfrm>
            <a:off x="7812360" y="5877274"/>
            <a:ext cx="1331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/>
              <a:t>2013-12-06</a:t>
            </a:r>
          </a:p>
        </p:txBody>
      </p:sp>
      <p:sp>
        <p:nvSpPr>
          <p:cNvPr id="6" name="textruta 5"/>
          <p:cNvSpPr txBox="1"/>
          <p:nvPr/>
        </p:nvSpPr>
        <p:spPr>
          <a:xfrm>
            <a:off x="2771800" y="5877274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2013-12-06</a:t>
            </a:r>
          </a:p>
        </p:txBody>
      </p:sp>
      <p:sp>
        <p:nvSpPr>
          <p:cNvPr id="7" name="Platshållare för sidfot 6"/>
          <p:cNvSpPr>
            <a:spLocks noGrp="1"/>
          </p:cNvSpPr>
          <p:nvPr>
            <p:ph type="ftr" sz="quarter" idx="11"/>
          </p:nvPr>
        </p:nvSpPr>
        <p:spPr>
          <a:xfrm>
            <a:off x="3124200" y="6525345"/>
            <a:ext cx="2895600" cy="332656"/>
          </a:xfrm>
        </p:spPr>
        <p:txBody>
          <a:bodyPr/>
          <a:lstStyle/>
          <a:p>
            <a:r>
              <a:rPr lang="sv-SE" dirty="0">
                <a:solidFill>
                  <a:schemeClr val="tx1"/>
                </a:solidFill>
              </a:rPr>
              <a:t>GBEF Årsmöte 2017-02-19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endParaRPr lang="sv-SE" sz="3600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GBEF Årsmöte 2017-02-19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5-udd 8"/>
          <p:cNvSpPr/>
          <p:nvPr/>
        </p:nvSpPr>
        <p:spPr>
          <a:xfrm>
            <a:off x="5364088" y="4149080"/>
            <a:ext cx="288032" cy="21602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GBEF Årsmöte 2017-02-19</a:t>
            </a:r>
          </a:p>
        </p:txBody>
      </p:sp>
      <p:pic>
        <p:nvPicPr>
          <p:cNvPr id="3074" name="Picture 2" descr="D:\Documents\Gårda Brygga\Hamnskisser\Grafik hamn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052736" y="-1447800"/>
            <a:ext cx="12865429" cy="9753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>
            <a:normAutofit/>
          </a:bodyPr>
          <a:lstStyle/>
          <a:p>
            <a:r>
              <a:rPr lang="sv-SE" sz="3600" dirty="0"/>
              <a:t>Inklädnad av muren, 2011</a:t>
            </a:r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908721"/>
            <a:ext cx="7932373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ruta 3"/>
          <p:cNvSpPr txBox="1"/>
          <p:nvPr/>
        </p:nvSpPr>
        <p:spPr>
          <a:xfrm>
            <a:off x="7236296" y="6453337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>
                <a:solidFill>
                  <a:schemeClr val="bg1"/>
                </a:solidFill>
              </a:rPr>
              <a:t>2013-04-20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GBEF Årsmöte 2017-02-19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>
            <a:normAutofit/>
          </a:bodyPr>
          <a:lstStyle/>
          <a:p>
            <a:r>
              <a:rPr lang="sv-SE" sz="3600" dirty="0"/>
              <a:t>Nya akterförtöjningar vid D-bryggan 2011</a:t>
            </a: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70" y="971349"/>
            <a:ext cx="7848871" cy="5886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ruta 3"/>
          <p:cNvSpPr txBox="1"/>
          <p:nvPr/>
        </p:nvSpPr>
        <p:spPr>
          <a:xfrm>
            <a:off x="7236296" y="648866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>
                <a:solidFill>
                  <a:schemeClr val="bg1"/>
                </a:solidFill>
              </a:rPr>
              <a:t>2011-05-07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124200" y="6525345"/>
            <a:ext cx="2895600" cy="332656"/>
          </a:xfrm>
        </p:spPr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GBEF Årsmöte 2017-02-19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>
            <a:normAutofit/>
          </a:bodyPr>
          <a:lstStyle/>
          <a:p>
            <a:r>
              <a:rPr lang="sv-SE" sz="3600" dirty="0"/>
              <a:t>Dansbanan, 2012</a:t>
            </a: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809328"/>
            <a:ext cx="8064896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ruta 3"/>
          <p:cNvSpPr txBox="1"/>
          <p:nvPr/>
        </p:nvSpPr>
        <p:spPr>
          <a:xfrm>
            <a:off x="7308304" y="648866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>
                <a:solidFill>
                  <a:schemeClr val="bg1"/>
                </a:solidFill>
              </a:rPr>
              <a:t>2012-04-28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124200" y="6525345"/>
            <a:ext cx="2895600" cy="332656"/>
          </a:xfrm>
        </p:spPr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GBEF Årsmöte 2017-02-19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sv-SE" sz="4000" dirty="0"/>
              <a:t>Dansbanan</a:t>
            </a:r>
            <a:r>
              <a:rPr lang="sv-SE" sz="3600" dirty="0"/>
              <a:t>, 2012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3" y="812468"/>
            <a:ext cx="8177419" cy="6045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ruta 3"/>
          <p:cNvSpPr txBox="1"/>
          <p:nvPr/>
        </p:nvSpPr>
        <p:spPr>
          <a:xfrm>
            <a:off x="7308304" y="630932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bg1"/>
                </a:solidFill>
              </a:rPr>
              <a:t>2012-05-05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124200" y="6525344"/>
            <a:ext cx="2895600" cy="332655"/>
          </a:xfrm>
        </p:spPr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GBEF Årsmöte 2017-02-19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"/>
          </a:xfrm>
        </p:spPr>
        <p:txBody>
          <a:bodyPr>
            <a:normAutofit/>
          </a:bodyPr>
          <a:lstStyle/>
          <a:p>
            <a:r>
              <a:rPr lang="sv-SE" sz="3600" dirty="0"/>
              <a:t>Förlängning av E-bryggan 2012</a:t>
            </a: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917340"/>
            <a:ext cx="7920880" cy="594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ruta 3"/>
          <p:cNvSpPr txBox="1"/>
          <p:nvPr/>
        </p:nvSpPr>
        <p:spPr>
          <a:xfrm>
            <a:off x="7092280" y="648866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>
                <a:solidFill>
                  <a:schemeClr val="bg1"/>
                </a:solidFill>
              </a:rPr>
              <a:t>2012-04-30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124200" y="6525345"/>
            <a:ext cx="2895600" cy="332656"/>
          </a:xfrm>
        </p:spPr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GBEF Årsmöte 2017-02-19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sv-SE" sz="3600" dirty="0"/>
              <a:t>Båtbottentvätt, 2011 - 2013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11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052738"/>
            <a:ext cx="3923928" cy="5228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44824"/>
            <a:ext cx="5184576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ruta 6"/>
          <p:cNvSpPr txBox="1"/>
          <p:nvPr/>
        </p:nvSpPr>
        <p:spPr>
          <a:xfrm>
            <a:off x="7740352" y="6488668"/>
            <a:ext cx="1403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/>
              <a:t>2014-11-16</a:t>
            </a:r>
          </a:p>
        </p:txBody>
      </p:sp>
      <p:sp>
        <p:nvSpPr>
          <p:cNvPr id="8" name="textruta 7"/>
          <p:cNvSpPr txBox="1"/>
          <p:nvPr/>
        </p:nvSpPr>
        <p:spPr>
          <a:xfrm>
            <a:off x="3923928" y="573325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/>
              <a:t>2011-12-04</a:t>
            </a:r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11"/>
          </p:nvPr>
        </p:nvSpPr>
        <p:spPr>
          <a:xfrm>
            <a:off x="3124200" y="6525345"/>
            <a:ext cx="2895600" cy="332656"/>
          </a:xfrm>
        </p:spPr>
        <p:txBody>
          <a:bodyPr/>
          <a:lstStyle/>
          <a:p>
            <a:r>
              <a:rPr lang="sv-SE" dirty="0">
                <a:solidFill>
                  <a:schemeClr val="tx1"/>
                </a:solidFill>
              </a:rPr>
              <a:t>GBEF Årsmöte 2017-02-19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7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sv-SE" sz="3600" dirty="0"/>
              <a:t>Ombyggnad och reparation av E-bryggan 2012</a:t>
            </a:r>
          </a:p>
        </p:txBody>
      </p:sp>
      <p:sp>
        <p:nvSpPr>
          <p:cNvPr id="7" name="Platshållare för sidfo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GBEF Årsmöte 2017-02-19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3" y="809331"/>
            <a:ext cx="8064895" cy="6048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850</TotalTime>
  <Words>197</Words>
  <Application>Microsoft Office PowerPoint</Application>
  <PresentationFormat>Bildspel på skärmen (4:3)</PresentationFormat>
  <Paragraphs>69</Paragraphs>
  <Slides>23</Slides>
  <Notes>1</Notes>
  <HiddenSlides>0</HiddenSlides>
  <MMClips>0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23</vt:i4>
      </vt:variant>
    </vt:vector>
  </HeadingPairs>
  <TitlesOfParts>
    <vt:vector size="26" baseType="lpstr">
      <vt:lpstr>Arial</vt:lpstr>
      <vt:lpstr>Calibri</vt:lpstr>
      <vt:lpstr>Office-tema</vt:lpstr>
      <vt:lpstr>Förbättringar i hamnen 2010 till 2016</vt:lpstr>
      <vt:lpstr>Borttagning av hindrande bottenfästen, 2010</vt:lpstr>
      <vt:lpstr>Inklädnad av muren, 2011</vt:lpstr>
      <vt:lpstr>Nya akterförtöjningar vid D-bryggan 2011</vt:lpstr>
      <vt:lpstr>Dansbanan, 2012</vt:lpstr>
      <vt:lpstr>Dansbanan, 2012</vt:lpstr>
      <vt:lpstr>Förlängning av E-bryggan 2012</vt:lpstr>
      <vt:lpstr>Båtbottentvätt, 2011 - 2013</vt:lpstr>
      <vt:lpstr>Ombyggnad och reparation av E-bryggan 2012</vt:lpstr>
      <vt:lpstr>Reparation av E-bryggan, 2014</vt:lpstr>
      <vt:lpstr>Gammal kran &amp; hamnbod 2013</vt:lpstr>
      <vt:lpstr>Byte av kran, 2013 - 2015</vt:lpstr>
      <vt:lpstr>Installation av bom 2014</vt:lpstr>
      <vt:lpstr>Ny hamnbod, 2015</vt:lpstr>
      <vt:lpstr>Installation av belysning 2015</vt:lpstr>
      <vt:lpstr>”Isfri” hamn, 2011</vt:lpstr>
      <vt:lpstr>Isfri hamn, 2016</vt:lpstr>
      <vt:lpstr>Skyddsmur/ljugarbänk mellan C &amp; E-bryggorna, 2016</vt:lpstr>
      <vt:lpstr>Pirprojektet</vt:lpstr>
      <vt:lpstr>Utsatt läge under stormen 1969</vt:lpstr>
      <vt:lpstr>Stormen Sven i dec 2013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Bild 1</dc:title>
  <dc:creator>Ägaren</dc:creator>
  <cp:lastModifiedBy>Thomas Björlin</cp:lastModifiedBy>
  <cp:revision>32</cp:revision>
  <dcterms:created xsi:type="dcterms:W3CDTF">2017-02-08T14:14:12Z</dcterms:created>
  <dcterms:modified xsi:type="dcterms:W3CDTF">2017-02-19T17:52:52Z</dcterms:modified>
</cp:coreProperties>
</file>